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5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3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2CF7C-6BAE-447A-8A4B-CBD3E70A9202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4FDD05-8D14-4302-89DB-4BB9941DEB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DNA?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try it…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strand: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ATTCCGGTAGGCTTGATTCCAGTAAT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Complementary strand: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TAAGGCCATCCGAACTAAGGTCATTA</a:t>
            </a:r>
          </a:p>
        </p:txBody>
      </p:sp>
    </p:spTree>
    <p:extLst>
      <p:ext uri="{BB962C8B-B14F-4D97-AF65-F5344CB8AC3E}">
        <p14:creationId xmlns:p14="http://schemas.microsoft.com/office/powerpoint/2010/main" val="25682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James </a:t>
            </a:r>
            <a:r>
              <a:rPr lang="en-US" b="1" dirty="0" smtClean="0">
                <a:solidFill>
                  <a:schemeClr val="bg1"/>
                </a:solidFill>
              </a:rPr>
              <a:t>Watson</a:t>
            </a:r>
            <a:r>
              <a:rPr lang="en-US" dirty="0" smtClean="0">
                <a:solidFill>
                  <a:schemeClr val="bg1"/>
                </a:solidFill>
              </a:rPr>
              <a:t> and Francis </a:t>
            </a:r>
            <a:r>
              <a:rPr lang="en-US" b="1" dirty="0" smtClean="0">
                <a:solidFill>
                  <a:schemeClr val="bg1"/>
                </a:solidFill>
              </a:rPr>
              <a:t>Crick</a:t>
            </a:r>
            <a:r>
              <a:rPr lang="en-US" dirty="0" smtClean="0">
                <a:solidFill>
                  <a:schemeClr val="bg1"/>
                </a:solidFill>
              </a:rPr>
              <a:t> in 1953 discovered the structure of DNA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had help from Maurice </a:t>
            </a:r>
            <a:r>
              <a:rPr lang="en-US" b="1" dirty="0" smtClean="0">
                <a:solidFill>
                  <a:schemeClr val="bg1"/>
                </a:solidFill>
              </a:rPr>
              <a:t>Wilkins</a:t>
            </a:r>
            <a:r>
              <a:rPr lang="en-US" dirty="0" smtClean="0">
                <a:solidFill>
                  <a:schemeClr val="bg1"/>
                </a:solidFill>
              </a:rPr>
              <a:t> and Rosalind </a:t>
            </a:r>
            <a:r>
              <a:rPr lang="en-US" b="1" dirty="0" smtClean="0">
                <a:solidFill>
                  <a:schemeClr val="bg1"/>
                </a:solidFill>
              </a:rPr>
              <a:t>Franklin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X-Ray</a:t>
            </a:r>
            <a:r>
              <a:rPr lang="en-US" dirty="0" smtClean="0">
                <a:solidFill>
                  <a:schemeClr val="bg1"/>
                </a:solidFill>
              </a:rPr>
              <a:t> Crystallographers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Helped to determine the </a:t>
            </a:r>
            <a:r>
              <a:rPr lang="en-US" b="1" dirty="0" smtClean="0">
                <a:solidFill>
                  <a:schemeClr val="bg1"/>
                </a:solidFill>
              </a:rPr>
              <a:t>Double Helix </a:t>
            </a:r>
            <a:r>
              <a:rPr lang="en-US" dirty="0" smtClean="0">
                <a:solidFill>
                  <a:schemeClr val="bg1"/>
                </a:solidFill>
              </a:rPr>
              <a:t>Structure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44043"/>
            <a:ext cx="2857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23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Deoxyribonucleic </a:t>
            </a:r>
            <a:r>
              <a:rPr lang="en-US" dirty="0" smtClean="0">
                <a:solidFill>
                  <a:schemeClr val="bg1"/>
                </a:solidFill>
              </a:rPr>
              <a:t>Acid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5133975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Hereditary material of organisms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in the nucleus (eukaryotes) or nucleoid region (prokaryotes)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 DNA is found in mitochondria and chloroplasts too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Repeating Segments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562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is made up of repeating units called nucleotides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Three Parts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Sugar (ribose)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Phosphate group (PO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Nitrogen 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Double stranded – helix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Sugar/Phosphate backbone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Connected by nitrogen bases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Hydrogen bonds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91" y="1676400"/>
            <a:ext cx="252374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6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Nitrogen Bases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3733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Adenine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Thymine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Guanine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Cytosine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Complementary – pair up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 – 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 – C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72" y="1905000"/>
            <a:ext cx="375138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Bases A and G have a double-ring structure and are classified as </a:t>
            </a:r>
            <a:r>
              <a:rPr lang="en-US" b="1" dirty="0">
                <a:solidFill>
                  <a:schemeClr val="bg1"/>
                </a:solidFill>
              </a:rPr>
              <a:t>purines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Bases T and C have a single-ring structure and are classified as </a:t>
            </a:r>
            <a:r>
              <a:rPr lang="en-US" b="1" dirty="0" err="1">
                <a:solidFill>
                  <a:schemeClr val="bg1"/>
                </a:solidFill>
              </a:rPr>
              <a:t>pyrimidines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7" y="4470854"/>
            <a:ext cx="31035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5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can replicate!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5486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Each strand serves as a template in making new strands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Important part of cell division (interphase)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Normally DNA is tightly compacted as a chromosome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Unwinds so it can be copied during replication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Replication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674" y="1600200"/>
            <a:ext cx="5953125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DNA must be unzipped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Breaks the hydrogen bonds between nitrogen bases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Each strand serves as a template for a new strand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Enzymes (DNA polymerase) build new strands by attaching complementary nitrogen bases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Based on the template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5050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"/>
            <a:ext cx="3810000" cy="660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bkgrd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bkgrd</Template>
  <TotalTime>200</TotalTime>
  <Words>235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DNA bkgrd</vt:lpstr>
      <vt:lpstr>What is DNA?</vt:lpstr>
      <vt:lpstr>Who?</vt:lpstr>
      <vt:lpstr>Deoxyribonucleic Acid</vt:lpstr>
      <vt:lpstr>Repeating Segments</vt:lpstr>
      <vt:lpstr>Nitrogen Bases</vt:lpstr>
      <vt:lpstr>PowerPoint Presentation</vt:lpstr>
      <vt:lpstr>DNA can replicate!</vt:lpstr>
      <vt:lpstr>DNA Replication</vt:lpstr>
      <vt:lpstr>PowerPoint Presentation</vt:lpstr>
      <vt:lpstr>You try it…</vt:lpstr>
    </vt:vector>
  </TitlesOfParts>
  <Company>Weld County School District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DNA?</dc:title>
  <dc:creator>Markee Swank</dc:creator>
  <cp:lastModifiedBy>TRAVIS SCHLAGEL</cp:lastModifiedBy>
  <cp:revision>18</cp:revision>
  <dcterms:created xsi:type="dcterms:W3CDTF">2012-02-01T22:36:15Z</dcterms:created>
  <dcterms:modified xsi:type="dcterms:W3CDTF">2013-02-12T14:26:28Z</dcterms:modified>
</cp:coreProperties>
</file>