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B60-69D8-DE49-9C96-5A1B933622D4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D65-F340-FF41-95F5-FB2207358F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B60-69D8-DE49-9C96-5A1B933622D4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D65-F340-FF41-95F5-FB2207358F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B60-69D8-DE49-9C96-5A1B933622D4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D65-F340-FF41-95F5-FB2207358F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B60-69D8-DE49-9C96-5A1B933622D4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D65-F340-FF41-95F5-FB2207358F0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B60-69D8-DE49-9C96-5A1B933622D4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D65-F340-FF41-95F5-FB2207358F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B60-69D8-DE49-9C96-5A1B933622D4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D65-F340-FF41-95F5-FB2207358F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B60-69D8-DE49-9C96-5A1B933622D4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D65-F340-FF41-95F5-FB2207358F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B60-69D8-DE49-9C96-5A1B933622D4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D65-F340-FF41-95F5-FB2207358F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B60-69D8-DE49-9C96-5A1B933622D4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D65-F340-FF41-95F5-FB2207358F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B60-69D8-DE49-9C96-5A1B933622D4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D65-F340-FF41-95F5-FB2207358F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B60-69D8-DE49-9C96-5A1B933622D4}" type="datetimeFigureOut">
              <a:rPr lang="en-US" smtClean="0"/>
              <a:t>3/25/15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D65-F340-FF41-95F5-FB2207358F0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B60-69D8-DE49-9C96-5A1B933622D4}" type="datetimeFigureOut">
              <a:rPr lang="en-US" smtClean="0"/>
              <a:t>3/25/15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D65-F340-FF41-95F5-FB2207358F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B60-69D8-DE49-9C96-5A1B933622D4}" type="datetimeFigureOut">
              <a:rPr lang="en-US" smtClean="0"/>
              <a:t>3/25/15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D65-F340-FF41-95F5-FB2207358F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B60-69D8-DE49-9C96-5A1B933622D4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D65-F340-FF41-95F5-FB2207358F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678FB60-69D8-DE49-9C96-5A1B933622D4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F1CCD65-F340-FF41-95F5-FB2207358F0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</a:t>
            </a:r>
            <a:r>
              <a:rPr lang="en-US" dirty="0" smtClean="0"/>
              <a:t>Reproduction </a:t>
            </a:r>
            <a:r>
              <a:rPr lang="en-US" dirty="0" err="1" smtClean="0"/>
              <a:t>Quizzy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 are welcome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899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cells spend most of their time during which phase of the cell cycle?</a:t>
            </a:r>
          </a:p>
          <a:p>
            <a:endParaRPr lang="en-US" dirty="0"/>
          </a:p>
          <a:p>
            <a:r>
              <a:rPr lang="en-US" dirty="0" smtClean="0"/>
              <a:t>A- Mitosis</a:t>
            </a:r>
          </a:p>
          <a:p>
            <a:r>
              <a:rPr lang="en-US" dirty="0" smtClean="0"/>
              <a:t>B- Dividing</a:t>
            </a:r>
          </a:p>
          <a:p>
            <a:r>
              <a:rPr lang="en-US" dirty="0" smtClean="0"/>
              <a:t>C- Interphase</a:t>
            </a:r>
          </a:p>
          <a:p>
            <a:r>
              <a:rPr lang="en-US" dirty="0" smtClean="0"/>
              <a:t>D- </a:t>
            </a:r>
            <a:r>
              <a:rPr lang="en-US" dirty="0" err="1" smtClean="0"/>
              <a:t>Cytokenisis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563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clone is a/an_______________ copy of another organism.</a:t>
            </a:r>
          </a:p>
          <a:p>
            <a:endParaRPr lang="en-US" dirty="0"/>
          </a:p>
          <a:p>
            <a:r>
              <a:rPr lang="en-US" dirty="0" smtClean="0"/>
              <a:t>A- similar</a:t>
            </a:r>
          </a:p>
          <a:p>
            <a:r>
              <a:rPr lang="en-US" dirty="0" smtClean="0"/>
              <a:t>B- identical</a:t>
            </a:r>
          </a:p>
          <a:p>
            <a:r>
              <a:rPr lang="en-US" dirty="0" smtClean="0"/>
              <a:t>C- different</a:t>
            </a:r>
          </a:p>
          <a:p>
            <a:r>
              <a:rPr lang="en-US" dirty="0" smtClean="0"/>
              <a:t>D- None of </a:t>
            </a:r>
            <a:r>
              <a:rPr lang="en-US" smtClean="0"/>
              <a:t>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90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which phase of Mitosis do the chromosomes line up at the equator of the cell?</a:t>
            </a:r>
          </a:p>
          <a:p>
            <a:r>
              <a:rPr lang="en-US" dirty="0" smtClean="0"/>
              <a:t>Prophase</a:t>
            </a:r>
          </a:p>
          <a:p>
            <a:r>
              <a:rPr lang="en-US" dirty="0" smtClean="0"/>
              <a:t>Metaphase</a:t>
            </a:r>
          </a:p>
          <a:p>
            <a:r>
              <a:rPr lang="en-US" dirty="0" smtClean="0"/>
              <a:t>Anaphase</a:t>
            </a:r>
          </a:p>
          <a:p>
            <a:r>
              <a:rPr lang="en-US" dirty="0" err="1" smtClean="0"/>
              <a:t>Telophase</a:t>
            </a:r>
            <a:endParaRPr lang="en-US" dirty="0" smtClean="0"/>
          </a:p>
          <a:p>
            <a:r>
              <a:rPr lang="en-US" dirty="0" err="1" smtClean="0"/>
              <a:t>Cytokenisis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which phase of Mitosis do the chromosomes become visible?</a:t>
            </a:r>
          </a:p>
          <a:p>
            <a:endParaRPr lang="en-US" dirty="0"/>
          </a:p>
          <a:p>
            <a:r>
              <a:rPr lang="en-US" dirty="0" smtClean="0"/>
              <a:t>Prophase</a:t>
            </a:r>
          </a:p>
          <a:p>
            <a:r>
              <a:rPr lang="en-US" dirty="0" smtClean="0"/>
              <a:t>Metaphase</a:t>
            </a:r>
          </a:p>
          <a:p>
            <a:r>
              <a:rPr lang="en-US" dirty="0" smtClean="0"/>
              <a:t>Anaphase</a:t>
            </a:r>
          </a:p>
          <a:p>
            <a:r>
              <a:rPr lang="en-US" dirty="0" err="1" smtClean="0"/>
              <a:t>Telophase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2563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final end product of Mitosis?</a:t>
            </a:r>
          </a:p>
          <a:p>
            <a:endParaRPr lang="en-US" dirty="0"/>
          </a:p>
          <a:p>
            <a:r>
              <a:rPr lang="en-US" dirty="0" smtClean="0"/>
              <a:t>1 Genetically identical diploid cell</a:t>
            </a:r>
          </a:p>
          <a:p>
            <a:r>
              <a:rPr lang="en-US" dirty="0" smtClean="0"/>
              <a:t>1 Genetically different diploid cell</a:t>
            </a:r>
          </a:p>
          <a:p>
            <a:r>
              <a:rPr lang="en-US" dirty="0" smtClean="0"/>
              <a:t>2 Genetically identical diploid cells</a:t>
            </a:r>
          </a:p>
          <a:p>
            <a:r>
              <a:rPr lang="en-US" dirty="0" smtClean="0"/>
              <a:t>2 Genetically different diploid cells</a:t>
            </a:r>
          </a:p>
          <a:p>
            <a:r>
              <a:rPr lang="en-US" dirty="0" smtClean="0"/>
              <a:t>4 Genetically different haploid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4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happens in prophase 1 of Meiosis that doesn’t happen in prophase 2 or prophase of Mitosis?</a:t>
            </a:r>
          </a:p>
          <a:p>
            <a:r>
              <a:rPr lang="en-US" dirty="0" smtClean="0"/>
              <a:t>A-Chromosomes condense</a:t>
            </a:r>
          </a:p>
          <a:p>
            <a:r>
              <a:rPr lang="en-US" dirty="0" smtClean="0"/>
              <a:t>B-Tetrads form</a:t>
            </a:r>
          </a:p>
          <a:p>
            <a:r>
              <a:rPr lang="en-US" dirty="0" smtClean="0"/>
              <a:t>C-Crossing over </a:t>
            </a:r>
          </a:p>
          <a:p>
            <a:r>
              <a:rPr lang="en-US" dirty="0" smtClean="0"/>
              <a:t>D-Nuclear envelope dissolves</a:t>
            </a:r>
          </a:p>
          <a:p>
            <a:r>
              <a:rPr lang="en-US" dirty="0" smtClean="0"/>
              <a:t>E- All of the above</a:t>
            </a:r>
          </a:p>
          <a:p>
            <a:r>
              <a:rPr lang="en-US" dirty="0" smtClean="0"/>
              <a:t>F- B and C only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4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final end product of Meiosis?</a:t>
            </a:r>
          </a:p>
          <a:p>
            <a:r>
              <a:rPr lang="en-US" dirty="0" smtClean="0"/>
              <a:t>A- 2 Genetically different haploid cells</a:t>
            </a:r>
          </a:p>
          <a:p>
            <a:r>
              <a:rPr lang="en-US" dirty="0" smtClean="0"/>
              <a:t>B- 2 Genetically identical haploid cells</a:t>
            </a:r>
          </a:p>
          <a:p>
            <a:r>
              <a:rPr lang="en-US" dirty="0" smtClean="0"/>
              <a:t>C- 4 Genetically different haploid cells</a:t>
            </a:r>
          </a:p>
          <a:p>
            <a:r>
              <a:rPr lang="en-US" dirty="0" smtClean="0"/>
              <a:t>D- 4 Genetically identical diploid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96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/>
              <a:t>haploid</a:t>
            </a:r>
            <a:r>
              <a:rPr lang="en-US" dirty="0"/>
              <a:t> </a:t>
            </a:r>
            <a:r>
              <a:rPr lang="en-US" dirty="0" smtClean="0"/>
              <a:t>cell has </a:t>
            </a:r>
            <a:r>
              <a:rPr lang="en-US" b="1" u="sng" dirty="0" smtClean="0"/>
              <a:t>n</a:t>
            </a:r>
            <a:r>
              <a:rPr lang="en-US" dirty="0" smtClean="0"/>
              <a:t> chromosomes. This means that every haploid cell has _____ chromosomes.</a:t>
            </a:r>
          </a:p>
          <a:p>
            <a:endParaRPr lang="en-US" dirty="0"/>
          </a:p>
          <a:p>
            <a:r>
              <a:rPr lang="en-US" dirty="0" smtClean="0"/>
              <a:t>A- 23</a:t>
            </a:r>
          </a:p>
          <a:p>
            <a:r>
              <a:rPr lang="en-US" dirty="0" smtClean="0"/>
              <a:t>B- 46</a:t>
            </a:r>
          </a:p>
          <a:p>
            <a:r>
              <a:rPr lang="en-US" dirty="0" smtClean="0"/>
              <a:t>C- 92</a:t>
            </a:r>
          </a:p>
          <a:p>
            <a:r>
              <a:rPr lang="en-US" dirty="0" smtClean="0"/>
              <a:t>I was taking my 45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selfie</a:t>
            </a:r>
            <a:r>
              <a:rPr lang="en-US" dirty="0" smtClean="0"/>
              <a:t> of the day when we learned this and I don</a:t>
            </a:r>
            <a:r>
              <a:rPr lang="fr-FR" dirty="0" smtClean="0"/>
              <a:t>’</a:t>
            </a:r>
            <a:r>
              <a:rPr lang="en-US" dirty="0" smtClean="0"/>
              <a:t>t know.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268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diploid cell can be represented by ______</a:t>
            </a:r>
          </a:p>
          <a:p>
            <a:endParaRPr lang="en-US" dirty="0"/>
          </a:p>
          <a:p>
            <a:r>
              <a:rPr lang="en-US" dirty="0" smtClean="0"/>
              <a:t>A- n</a:t>
            </a:r>
          </a:p>
          <a:p>
            <a:r>
              <a:rPr lang="en-US" dirty="0" smtClean="0"/>
              <a:t>B- 1n</a:t>
            </a:r>
          </a:p>
          <a:p>
            <a:r>
              <a:rPr lang="en-US" dirty="0" smtClean="0"/>
              <a:t>C- 2n</a:t>
            </a:r>
          </a:p>
          <a:p>
            <a:r>
              <a:rPr lang="en-US" dirty="0" smtClean="0"/>
              <a:t>D- 4n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84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sperm cell fertilizes an egg, the very first cell is made. It is called a/an ________________.</a:t>
            </a:r>
          </a:p>
          <a:p>
            <a:r>
              <a:rPr lang="en-US" dirty="0" smtClean="0"/>
              <a:t>A- Zygote</a:t>
            </a:r>
          </a:p>
          <a:p>
            <a:r>
              <a:rPr lang="en-US" dirty="0" smtClean="0"/>
              <a:t>B- Stem cell</a:t>
            </a:r>
          </a:p>
          <a:p>
            <a:r>
              <a:rPr lang="en-US" dirty="0" smtClean="0"/>
              <a:t>C- Neuron</a:t>
            </a:r>
          </a:p>
          <a:p>
            <a:r>
              <a:rPr lang="en-US" dirty="0" smtClean="0"/>
              <a:t>D- Nephron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96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372</TotalTime>
  <Words>336</Words>
  <Application>Microsoft Macintosh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Story</vt:lpstr>
      <vt:lpstr>Cell Reproduction Quizzy! Part 2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</vt:vector>
  </TitlesOfParts>
  <Company>Skyline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Reproduction Vocab Quizzy!</dc:title>
  <dc:creator>Travis Schlagel</dc:creator>
  <cp:lastModifiedBy>DTS</cp:lastModifiedBy>
  <cp:revision>12</cp:revision>
  <dcterms:created xsi:type="dcterms:W3CDTF">2014-03-26T12:57:03Z</dcterms:created>
  <dcterms:modified xsi:type="dcterms:W3CDTF">2015-03-25T15:45:34Z</dcterms:modified>
</cp:coreProperties>
</file>