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7CC-4FF6-9C44-B8F4-9D3AE495A36D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F6A4-9C15-C24A-863C-8A28E846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7CC-4FF6-9C44-B8F4-9D3AE495A36D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F6A4-9C15-C24A-863C-8A28E846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0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7CC-4FF6-9C44-B8F4-9D3AE495A36D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F6A4-9C15-C24A-863C-8A28E846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7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7CC-4FF6-9C44-B8F4-9D3AE495A36D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F6A4-9C15-C24A-863C-8A28E846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7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7CC-4FF6-9C44-B8F4-9D3AE495A36D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F6A4-9C15-C24A-863C-8A28E846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7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7CC-4FF6-9C44-B8F4-9D3AE495A36D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F6A4-9C15-C24A-863C-8A28E846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8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7CC-4FF6-9C44-B8F4-9D3AE495A36D}" type="datetimeFigureOut">
              <a:rPr lang="en-US" smtClean="0"/>
              <a:t>3/25/15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F6A4-9C15-C24A-863C-8A28E846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7CC-4FF6-9C44-B8F4-9D3AE495A36D}" type="datetimeFigureOut">
              <a:rPr lang="en-US" smtClean="0"/>
              <a:t>3/25/15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F6A4-9C15-C24A-863C-8A28E846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2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7CC-4FF6-9C44-B8F4-9D3AE495A36D}" type="datetimeFigureOut">
              <a:rPr lang="en-US" smtClean="0"/>
              <a:t>3/25/15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F6A4-9C15-C24A-863C-8A28E846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8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7CC-4FF6-9C44-B8F4-9D3AE495A36D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F6A4-9C15-C24A-863C-8A28E846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8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7CC-4FF6-9C44-B8F4-9D3AE495A36D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F6A4-9C15-C24A-863C-8A28E846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7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7A7CC-4FF6-9C44-B8F4-9D3AE495A36D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F6A4-9C15-C24A-863C-8A28E846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2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Reproduction Vocab </a:t>
            </a:r>
            <a:r>
              <a:rPr lang="en-US" dirty="0" err="1" smtClean="0"/>
              <a:t>Quizzy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smtClean="0"/>
              <a:t>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are welcome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93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92" y="2199698"/>
            <a:ext cx="7770813" cy="4257022"/>
          </a:xfrm>
        </p:spPr>
        <p:txBody>
          <a:bodyPr/>
          <a:lstStyle/>
          <a:p>
            <a:r>
              <a:rPr lang="en-US" dirty="0" smtClean="0"/>
              <a:t>The sperm cell is the ________ sex cell</a:t>
            </a:r>
          </a:p>
          <a:p>
            <a:endParaRPr lang="en-US" dirty="0"/>
          </a:p>
          <a:p>
            <a:r>
              <a:rPr lang="en-US" dirty="0" smtClean="0"/>
              <a:t>A- Male</a:t>
            </a:r>
          </a:p>
          <a:p>
            <a:r>
              <a:rPr lang="en-US" dirty="0" smtClean="0"/>
              <a:t>B- Female</a:t>
            </a:r>
          </a:p>
          <a:p>
            <a:r>
              <a:rPr lang="en-US" dirty="0" smtClean="0"/>
              <a:t>C- Bird</a:t>
            </a:r>
          </a:p>
          <a:p>
            <a:r>
              <a:rPr lang="en-US" dirty="0" smtClean="0"/>
              <a:t>D- Bacteria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0" y="3213100"/>
            <a:ext cx="5842000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21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female germ cell is also called a(n)________ cell</a:t>
            </a:r>
          </a:p>
          <a:p>
            <a:endParaRPr lang="en-US" dirty="0"/>
          </a:p>
          <a:p>
            <a:r>
              <a:rPr lang="en-US" dirty="0" smtClean="0"/>
              <a:t>A- Sperm</a:t>
            </a:r>
          </a:p>
          <a:p>
            <a:r>
              <a:rPr lang="en-US" dirty="0" smtClean="0"/>
              <a:t>B- Zygote</a:t>
            </a:r>
          </a:p>
          <a:p>
            <a:r>
              <a:rPr lang="en-US" dirty="0" smtClean="0"/>
              <a:t>C- Egg </a:t>
            </a:r>
          </a:p>
          <a:p>
            <a:r>
              <a:rPr lang="en-US" dirty="0" smtClean="0"/>
              <a:t>D- Heart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4502" y="3273264"/>
            <a:ext cx="5489497" cy="358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47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_________________ is considered the division of the nucleus</a:t>
            </a:r>
          </a:p>
          <a:p>
            <a:endParaRPr lang="en-US" dirty="0"/>
          </a:p>
          <a:p>
            <a:r>
              <a:rPr lang="en-US" dirty="0" smtClean="0"/>
              <a:t>A- </a:t>
            </a:r>
            <a:r>
              <a:rPr lang="en-US" dirty="0" err="1" smtClean="0"/>
              <a:t>Cytokenesis</a:t>
            </a:r>
            <a:endParaRPr lang="en-US" dirty="0" smtClean="0"/>
          </a:p>
          <a:p>
            <a:r>
              <a:rPr lang="en-US" dirty="0" smtClean="0"/>
              <a:t>B- Mitosis</a:t>
            </a:r>
          </a:p>
          <a:p>
            <a:r>
              <a:rPr lang="en-US" dirty="0" smtClean="0"/>
              <a:t>C- Meiosis</a:t>
            </a:r>
          </a:p>
          <a:p>
            <a:r>
              <a:rPr lang="en-US" dirty="0" smtClean="0"/>
              <a:t>D- Chromatid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2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go through a series of events known as the ________ _________ as they grow and divide</a:t>
            </a:r>
          </a:p>
          <a:p>
            <a:endParaRPr lang="en-US" dirty="0"/>
          </a:p>
          <a:p>
            <a:r>
              <a:rPr lang="en-US" dirty="0" smtClean="0"/>
              <a:t>A- Cell Cycle</a:t>
            </a:r>
          </a:p>
          <a:p>
            <a:r>
              <a:rPr lang="en-US" dirty="0" smtClean="0"/>
              <a:t>B- Chromosome</a:t>
            </a:r>
          </a:p>
          <a:p>
            <a:r>
              <a:rPr lang="en-US" dirty="0" smtClean="0"/>
              <a:t>C- Gene</a:t>
            </a:r>
          </a:p>
          <a:p>
            <a:r>
              <a:rPr lang="en-US" dirty="0" smtClean="0"/>
              <a:t>D- Alleles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4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___________ is the “fanlike” system of microtubules that will help to separate the duplicate chromosomes</a:t>
            </a:r>
          </a:p>
          <a:p>
            <a:endParaRPr lang="en-US" dirty="0"/>
          </a:p>
          <a:p>
            <a:r>
              <a:rPr lang="en-US" dirty="0" smtClean="0"/>
              <a:t>A- Centromere</a:t>
            </a:r>
          </a:p>
          <a:p>
            <a:r>
              <a:rPr lang="en-US" dirty="0" smtClean="0"/>
              <a:t>B- Centrioles</a:t>
            </a:r>
          </a:p>
          <a:p>
            <a:r>
              <a:rPr lang="en-US" dirty="0" smtClean="0"/>
              <a:t>C- Spindle</a:t>
            </a:r>
          </a:p>
          <a:p>
            <a:r>
              <a:rPr lang="en-US" dirty="0" smtClean="0"/>
              <a:t>D- Gene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4032" y="3655534"/>
            <a:ext cx="3614211" cy="320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86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Homologous chromosomes are ___________.....</a:t>
            </a:r>
          </a:p>
          <a:p>
            <a:endParaRPr lang="en-US" dirty="0"/>
          </a:p>
          <a:p>
            <a:r>
              <a:rPr lang="en-US" dirty="0" smtClean="0"/>
              <a:t>A- Similar in size, shape and genes</a:t>
            </a:r>
          </a:p>
          <a:p>
            <a:r>
              <a:rPr lang="en-US" dirty="0" smtClean="0"/>
              <a:t>B- Completely different</a:t>
            </a:r>
          </a:p>
          <a:p>
            <a:r>
              <a:rPr lang="en-US" dirty="0" smtClean="0"/>
              <a:t>C- Different in the type of gene</a:t>
            </a:r>
          </a:p>
          <a:p>
            <a:r>
              <a:rPr lang="en-US" dirty="0" smtClean="0"/>
              <a:t>D- Quick to separate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428" y="2226513"/>
            <a:ext cx="3321572" cy="463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Asexual reproduction requires ____ parent(s), Sexual reproduction requires _____ parent(s).</a:t>
            </a:r>
          </a:p>
          <a:p>
            <a:endParaRPr lang="en-US" dirty="0"/>
          </a:p>
          <a:p>
            <a:r>
              <a:rPr lang="en-US" dirty="0" smtClean="0"/>
              <a:t>A- 1,1</a:t>
            </a:r>
          </a:p>
          <a:p>
            <a:r>
              <a:rPr lang="en-US" dirty="0" smtClean="0"/>
              <a:t>B- 2,2</a:t>
            </a:r>
          </a:p>
          <a:p>
            <a:r>
              <a:rPr lang="en-US" dirty="0" smtClean="0"/>
              <a:t>C- 3, 1</a:t>
            </a:r>
          </a:p>
          <a:p>
            <a:r>
              <a:rPr lang="en-US" dirty="0" smtClean="0"/>
              <a:t>D- 1,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9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Gametes are____________...</a:t>
            </a:r>
          </a:p>
          <a:p>
            <a:endParaRPr lang="en-US" dirty="0"/>
          </a:p>
          <a:p>
            <a:r>
              <a:rPr lang="en-US" dirty="0" smtClean="0"/>
              <a:t>A- Body Cells</a:t>
            </a:r>
          </a:p>
          <a:p>
            <a:r>
              <a:rPr lang="en-US" dirty="0" smtClean="0"/>
              <a:t>B- Sex Cells</a:t>
            </a:r>
          </a:p>
          <a:p>
            <a:r>
              <a:rPr lang="en-US" dirty="0" smtClean="0"/>
              <a:t>C- Brain Cells</a:t>
            </a:r>
          </a:p>
          <a:p>
            <a:r>
              <a:rPr lang="en-US" dirty="0" smtClean="0"/>
              <a:t>D- Skin Cells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5737" y="3159869"/>
            <a:ext cx="4398263" cy="369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85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cell that contains two or both sets of chromosomes (2n) is said to be__________</a:t>
            </a:r>
          </a:p>
          <a:p>
            <a:endParaRPr lang="en-US" dirty="0"/>
          </a:p>
          <a:p>
            <a:r>
              <a:rPr lang="en-US" dirty="0" smtClean="0"/>
              <a:t>A- Haploid</a:t>
            </a:r>
          </a:p>
          <a:p>
            <a:r>
              <a:rPr lang="en-US" dirty="0" smtClean="0"/>
              <a:t>B- Heterozygous</a:t>
            </a:r>
          </a:p>
          <a:p>
            <a:r>
              <a:rPr lang="en-US" dirty="0" smtClean="0"/>
              <a:t>C- Germ</a:t>
            </a:r>
          </a:p>
          <a:p>
            <a:r>
              <a:rPr lang="en-US" dirty="0" smtClean="0"/>
              <a:t>D- Diploid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28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____________ is the process in which the number of chromosomes per cell is cut in half through separation of homologous chromosomes in a diploid cell. This process happens in creating sex cells.</a:t>
            </a:r>
          </a:p>
          <a:p>
            <a:endParaRPr lang="en-US" dirty="0"/>
          </a:p>
          <a:p>
            <a:r>
              <a:rPr lang="en-US" dirty="0" smtClean="0"/>
              <a:t>A- Mitosis</a:t>
            </a:r>
          </a:p>
          <a:p>
            <a:r>
              <a:rPr lang="en-US" dirty="0" smtClean="0"/>
              <a:t>B- Zygote</a:t>
            </a:r>
          </a:p>
          <a:p>
            <a:r>
              <a:rPr lang="en-US" dirty="0" smtClean="0"/>
              <a:t>C- Meiosis</a:t>
            </a:r>
          </a:p>
          <a:p>
            <a:r>
              <a:rPr lang="en-US" dirty="0" smtClean="0"/>
              <a:t>D- Chromatin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22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319</Words>
  <Application>Microsoft Macintosh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Cell Reproduction Vocab Quizzy! Part 1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 </vt:lpstr>
      <vt:lpstr>Question 10</vt:lpstr>
    </vt:vector>
  </TitlesOfParts>
  <Company>St Vrain Valley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Reproduction Vocab Quizzy! Part 1</dc:title>
  <dc:creator>DTS</dc:creator>
  <cp:lastModifiedBy>DTS</cp:lastModifiedBy>
  <cp:revision>2</cp:revision>
  <dcterms:created xsi:type="dcterms:W3CDTF">2015-03-25T15:43:00Z</dcterms:created>
  <dcterms:modified xsi:type="dcterms:W3CDTF">2015-03-25T15:49:08Z</dcterms:modified>
</cp:coreProperties>
</file>